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3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8D7E-B5C0-410C-BAE5-0D983C704A04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BB51-6C7B-4368-B630-2E143B5ED4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8D7E-B5C0-410C-BAE5-0D983C704A04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BB51-6C7B-4368-B630-2E143B5ED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8D7E-B5C0-410C-BAE5-0D983C704A04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BB51-6C7B-4368-B630-2E143B5ED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8D7E-B5C0-410C-BAE5-0D983C704A04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BB51-6C7B-4368-B630-2E143B5ED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8D7E-B5C0-410C-BAE5-0D983C704A04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BB51-6C7B-4368-B630-2E143B5ED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8D7E-B5C0-410C-BAE5-0D983C704A04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BB51-6C7B-4368-B630-2E143B5ED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8D7E-B5C0-410C-BAE5-0D983C704A04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BB51-6C7B-4368-B630-2E143B5ED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8D7E-B5C0-410C-BAE5-0D983C704A04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BB51-6C7B-4368-B630-2E143B5ED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8D7E-B5C0-410C-BAE5-0D983C704A04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BB51-6C7B-4368-B630-2E143B5ED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8D7E-B5C0-410C-BAE5-0D983C704A04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BB51-6C7B-4368-B630-2E143B5ED4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35B8D7E-B5C0-410C-BAE5-0D983C704A04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501BB51-6C7B-4368-B630-2E143B5ED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35B8D7E-B5C0-410C-BAE5-0D983C704A04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501BB51-6C7B-4368-B630-2E143B5ED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1988840"/>
            <a:ext cx="5468144" cy="201622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АВТОНОМИЯ АРБИТРАЖА В ВОПРОСЕ ПРИСУЖДЕНИЯ УБЫТКОВ</a:t>
            </a:r>
            <a:endParaRPr lang="ru-RU" sz="3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692696"/>
            <a:ext cx="7844408" cy="1580768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8-ая Ежегодная Конференция IBA</a:t>
            </a:r>
            <a:endParaRPr lang="en-US" dirty="0" smtClean="0">
              <a:solidFill>
                <a:schemeClr val="bg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/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«Слияния и поглощения в России и странах СНГ»</a:t>
            </a:r>
          </a:p>
          <a:p>
            <a:pPr algn="r"/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________________________________________________</a:t>
            </a:r>
            <a:endParaRPr lang="en-US" dirty="0" smtClean="0">
              <a:solidFill>
                <a:schemeClr val="bg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75000"/>
                  </a:schemeClr>
                </a:solidFill>
              </a:rPr>
            </a:br>
            <a:endParaRPr lang="ru-RU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6237312"/>
            <a:ext cx="62646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18 октября 2016 года</a:t>
            </a:r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| </a:t>
            </a:r>
            <a:r>
              <a:rPr lang="ru-RU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Арарат Парк </a:t>
            </a:r>
            <a:r>
              <a:rPr lang="ru-RU" sz="1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Хаятт</a:t>
            </a:r>
            <a:r>
              <a:rPr lang="ru-RU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Москва, Россия</a:t>
            </a:r>
            <a:endParaRPr lang="ru-RU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19872" y="43651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Юрий Монастырский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" descr="Y:\OBMEN\ОМ\http-__files.fortrader.org_uploads_2014_11_risk-for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060848"/>
            <a:ext cx="2400267" cy="18002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2132856"/>
            <a:ext cx="4392488" cy="2952328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00B0F0"/>
              </a:buClr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присуждении к исполнению платежей в натуре;</a:t>
            </a:r>
          </a:p>
          <a:p>
            <a:pPr>
              <a:buClr>
                <a:srgbClr val="00B0F0"/>
              </a:buClr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установлении правового эффекта договоров;</a:t>
            </a:r>
          </a:p>
          <a:p>
            <a:pPr>
              <a:buClr>
                <a:srgbClr val="00B0F0"/>
              </a:buClr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взыскании убытков (5%).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09329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8-ая Ежегодная Конференция IBA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/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«Слияния и поглощения в России и странах СНГ»</a:t>
            </a:r>
          </a:p>
          <a:p>
            <a:pPr algn="r"/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18 октября 2016 года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| 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Арарат Парк </a:t>
            </a:r>
            <a:r>
              <a:rPr lang="ru-RU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Хаятт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Москва, Россия</a:t>
            </a:r>
          </a:p>
          <a:p>
            <a:pPr algn="r"/>
            <a:endParaRPr lang="ru-RU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7139136" cy="125272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Рассматриваемые требования о:</a:t>
            </a:r>
            <a:endParaRPr lang="ru-RU" sz="3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7" name="Picture 3" descr="Y:\OBMEN\ОМ\43546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44824"/>
            <a:ext cx="3436244" cy="338437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7859216" cy="125272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Преимущества исков об убытках:</a:t>
            </a:r>
            <a:endParaRPr lang="ru-RU" sz="3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32856"/>
            <a:ext cx="5184576" cy="3024336"/>
          </a:xfrm>
        </p:spPr>
        <p:txBody>
          <a:bodyPr>
            <a:normAutofit/>
          </a:bodyPr>
          <a:lstStyle/>
          <a:p>
            <a:pPr>
              <a:buClr>
                <a:srgbClr val="00B0F0"/>
              </a:buClr>
            </a:pPr>
            <a:r>
              <a:rPr lang="ru-RU" sz="3000" dirty="0" smtClean="0"/>
              <a:t>Итоговое урегулирование</a:t>
            </a:r>
          </a:p>
          <a:p>
            <a:pPr>
              <a:buClr>
                <a:srgbClr val="00B0F0"/>
              </a:buClr>
            </a:pPr>
            <a:r>
              <a:rPr lang="ru-RU" sz="3000" dirty="0" smtClean="0"/>
              <a:t>Длящийся характер</a:t>
            </a:r>
          </a:p>
          <a:p>
            <a:pPr>
              <a:buClr>
                <a:srgbClr val="00B0F0"/>
              </a:buClr>
            </a:pPr>
            <a:r>
              <a:rPr lang="ru-RU" sz="3000" dirty="0" smtClean="0"/>
              <a:t>Сочетаемость</a:t>
            </a:r>
          </a:p>
          <a:p>
            <a:pPr>
              <a:buClr>
                <a:srgbClr val="00B0F0"/>
              </a:buClr>
            </a:pPr>
            <a:r>
              <a:rPr lang="ru-RU" sz="3000" dirty="0" smtClean="0"/>
              <a:t>Универсальность</a:t>
            </a:r>
          </a:p>
          <a:p>
            <a:endParaRPr lang="ru-RU" sz="3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09329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8-ая Ежегодная Конференция IBA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/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«Слияния и поглощения в России и странах СНГ»</a:t>
            </a:r>
          </a:p>
          <a:p>
            <a:pPr algn="r"/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18 октября 2016 года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| 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Арарат Парк </a:t>
            </a:r>
            <a:r>
              <a:rPr lang="ru-RU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Хаятт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Москва, Россия</a:t>
            </a:r>
          </a:p>
          <a:p>
            <a:pPr algn="r"/>
            <a:endParaRPr lang="ru-RU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126" name="Picture 6" descr="Y:\OBMEN\ОМ\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204864"/>
            <a:ext cx="3400378" cy="244827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Условия: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625609"/>
          </a:xfrm>
        </p:spPr>
        <p:txBody>
          <a:bodyPr/>
          <a:lstStyle/>
          <a:p>
            <a:pPr>
              <a:buClr>
                <a:srgbClr val="00B0F0"/>
              </a:buClr>
            </a:pPr>
            <a:r>
              <a:rPr lang="ru-RU" dirty="0" smtClean="0"/>
              <a:t>Неправомерность</a:t>
            </a:r>
          </a:p>
          <a:p>
            <a:pPr>
              <a:buClr>
                <a:srgbClr val="00B0F0"/>
              </a:buClr>
            </a:pPr>
            <a:r>
              <a:rPr lang="ru-RU" dirty="0" smtClean="0"/>
              <a:t>Причинная связь</a:t>
            </a:r>
          </a:p>
          <a:p>
            <a:pPr>
              <a:buClr>
                <a:srgbClr val="00B0F0"/>
              </a:buClr>
            </a:pPr>
            <a:r>
              <a:rPr lang="ru-RU" dirty="0" smtClean="0"/>
              <a:t>Вина</a:t>
            </a:r>
          </a:p>
          <a:p>
            <a:pPr>
              <a:buClr>
                <a:srgbClr val="00B0F0"/>
              </a:buClr>
            </a:pPr>
            <a:r>
              <a:rPr lang="ru-RU" dirty="0" smtClean="0"/>
              <a:t>Реальный ущерб, </a:t>
            </a:r>
          </a:p>
          <a:p>
            <a:pPr>
              <a:buClr>
                <a:srgbClr val="00B0F0"/>
              </a:buClr>
              <a:buNone/>
            </a:pPr>
            <a:r>
              <a:rPr lang="ru-RU" dirty="0" smtClean="0"/>
              <a:t>    упущенная выгода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09329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8-ая Ежегодная Конференция IBA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/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«Слияния и поглощения в России и странах СНГ»</a:t>
            </a:r>
          </a:p>
          <a:p>
            <a:pPr algn="r"/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18 октября 2016 года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| 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Арарат Парк </a:t>
            </a:r>
            <a:r>
              <a:rPr lang="ru-RU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Хаятт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Москва, Россия</a:t>
            </a:r>
          </a:p>
          <a:p>
            <a:pPr algn="r"/>
            <a:endParaRPr lang="ru-RU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097" name="Picture 1" descr="Y:\OBMEN\ОМ\wety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060848"/>
            <a:ext cx="2774277" cy="256395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492896"/>
            <a:ext cx="216024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МКА:                     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420888"/>
            <a:ext cx="3384376" cy="2376264"/>
          </a:xfrm>
        </p:spPr>
        <p:txBody>
          <a:bodyPr>
            <a:normAutofit/>
          </a:bodyPr>
          <a:lstStyle/>
          <a:p>
            <a:pPr>
              <a:buClr>
                <a:srgbClr val="00B0F0"/>
              </a:buClr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полномочия относительно принципов права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499992" y="2708920"/>
            <a:ext cx="3168352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B0F0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соблюдение</a:t>
            </a: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1960" y="1556792"/>
            <a:ext cx="3600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Обычное  производство:</a:t>
            </a:r>
            <a:b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609329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8-ая Ежегодная Конференция IBA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/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«Слияния и поглощения в России и странах СНГ»</a:t>
            </a:r>
          </a:p>
          <a:p>
            <a:pPr algn="r"/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18 октября 2016 года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| 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Арарат Парк </a:t>
            </a:r>
            <a:r>
              <a:rPr lang="ru-RU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Хаятт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Москва, Россия</a:t>
            </a:r>
          </a:p>
          <a:p>
            <a:pPr algn="r"/>
            <a:endParaRPr lang="ru-RU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Автономность:</a:t>
            </a:r>
            <a:endParaRPr kumimoji="0" lang="ru-RU" sz="45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073" name="Picture 1" descr="Y:\OBMEN\ОМ\5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933056"/>
            <a:ext cx="2742040" cy="227687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Возможности:</a:t>
            </a:r>
            <a:endParaRPr lang="ru-RU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5050904" cy="3886057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B0F0"/>
              </a:buClr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Отвечать за риск независимо от правомерности;</a:t>
            </a:r>
          </a:p>
          <a:p>
            <a:pPr>
              <a:buClr>
                <a:srgbClr val="00B0F0"/>
              </a:buClr>
            </a:pPr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Устанавливать </a:t>
            </a:r>
            <a:r>
              <a:rPr lang="ru-RU" sz="3000" smtClean="0">
                <a:latin typeface="Arial" pitchFamily="34" charset="0"/>
                <a:cs typeface="Arial" pitchFamily="34" charset="0"/>
              </a:rPr>
              <a:t>причинную </a:t>
            </a:r>
            <a:r>
              <a:rPr lang="ru-RU" sz="3000" smtClean="0">
                <a:latin typeface="Arial" pitchFamily="34" charset="0"/>
                <a:cs typeface="Arial" pitchFamily="34" charset="0"/>
              </a:rPr>
              <a:t>связь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ex officio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Clr>
                <a:srgbClr val="00B0F0"/>
              </a:buClr>
            </a:pPr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Детально учитывать вину кредитора.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09329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8-ая Ежегодная Конференция IBA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/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«Слияния и поглощения в России и странах СНГ»</a:t>
            </a:r>
          </a:p>
          <a:p>
            <a:pPr algn="r"/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18 октября 2016 года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| 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Арарат Парк </a:t>
            </a:r>
            <a:r>
              <a:rPr lang="ru-RU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Хаятт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Москва, Россия</a:t>
            </a:r>
          </a:p>
          <a:p>
            <a:pPr algn="r"/>
            <a:endParaRPr lang="ru-RU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049" name="Picture 1" descr="Y:\OBMEN\ОМ\arrow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4740" y="2060848"/>
            <a:ext cx="3084681" cy="309634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6381328"/>
            <a:ext cx="5544616" cy="360040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«Монастырский, </a:t>
            </a:r>
            <a:r>
              <a:rPr lang="ru-RU" sz="1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Зюба</a:t>
            </a:r>
            <a:r>
              <a:rPr lang="ru-RU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, Степанов </a:t>
            </a:r>
            <a:r>
              <a:rPr 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&amp;</a:t>
            </a:r>
            <a:r>
              <a:rPr lang="ru-RU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Партнеры» </a:t>
            </a:r>
            <a:r>
              <a:rPr 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201</a:t>
            </a:r>
            <a:r>
              <a:rPr lang="ru-RU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|</a:t>
            </a:r>
            <a:r>
              <a:rPr lang="ru-RU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	      </a:t>
            </a:r>
            <a:r>
              <a:rPr 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www.mzs.ru</a:t>
            </a:r>
            <a:endParaRPr lang="ru-RU" sz="1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476672"/>
            <a:ext cx="60304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800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СПАСИБО ЗА ВНИМАНИЕ!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227687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5725">
              <a:spcBef>
                <a:spcPct val="0"/>
              </a:spcBef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cs typeface="Arial" charset="0"/>
              </a:rPr>
              <a:t>Юрий Монастырский</a:t>
            </a:r>
          </a:p>
          <a:p>
            <a:pPr marL="85725">
              <a:spcBef>
                <a:spcPct val="0"/>
              </a:spcBef>
            </a:pPr>
            <a:endParaRPr lang="ru-RU" sz="1600" b="1" dirty="0">
              <a:solidFill>
                <a:srgbClr val="0F4DBC"/>
              </a:solidFill>
              <a:latin typeface="Arial" charset="0"/>
              <a:cs typeface="Arial" charset="0"/>
            </a:endParaRPr>
          </a:p>
          <a:p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Коллегия адвокатов</a:t>
            </a:r>
          </a:p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«МОНАСТЫРСКИЙ, ЗЮБА, СТЕПАНОВ 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&amp;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ПАРТНЕРЫ»</a:t>
            </a:r>
          </a:p>
          <a:p>
            <a:endParaRPr lang="ru-RU" sz="1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121099, Москва, Новинский бульвар, 3, стр.1</a:t>
            </a:r>
          </a:p>
          <a:p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 +7 (495) 231 4222</a:t>
            </a:r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281</TotalTime>
  <Words>289</Words>
  <Application>Microsoft Office PowerPoint</Application>
  <PresentationFormat>Экран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Модульная</vt:lpstr>
      <vt:lpstr>АВТОНОМИЯ АРБИТРАЖА В ВОПРОСЕ ПРИСУЖДЕНИЯ УБЫТКОВ</vt:lpstr>
      <vt:lpstr>Рассматриваемые требования о:</vt:lpstr>
      <vt:lpstr>Преимущества исков об убытках:</vt:lpstr>
      <vt:lpstr>Условия:</vt:lpstr>
      <vt:lpstr>МКА:                             </vt:lpstr>
      <vt:lpstr>Возможности: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Miller</dc:creator>
  <cp:lastModifiedBy>Miller</cp:lastModifiedBy>
  <cp:revision>35</cp:revision>
  <dcterms:created xsi:type="dcterms:W3CDTF">2016-10-12T09:44:37Z</dcterms:created>
  <dcterms:modified xsi:type="dcterms:W3CDTF">2016-10-17T12:00:59Z</dcterms:modified>
</cp:coreProperties>
</file>